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カエルエックス 眞田" userId="7d145aacff56b8c0" providerId="LiveId" clId="{4D32E46B-DC3D-4889-8494-8789D5BBB776}"/>
    <pc:docChg chg="undo custSel addSld delSld modSld modMainMaster addSection delSection">
      <pc:chgData name="カエルエックス 眞田" userId="7d145aacff56b8c0" providerId="LiveId" clId="{4D32E46B-DC3D-4889-8494-8789D5BBB776}" dt="2023-07-10T10:19:30.072" v="454" actId="47"/>
      <pc:docMkLst>
        <pc:docMk/>
      </pc:docMkLst>
      <pc:sldChg chg="addSp delSp modSp mod">
        <pc:chgData name="カエルエックス 眞田" userId="7d145aacff56b8c0" providerId="LiveId" clId="{4D32E46B-DC3D-4889-8494-8789D5BBB776}" dt="2023-07-10T10:19:23.524" v="453" actId="1035"/>
        <pc:sldMkLst>
          <pc:docMk/>
          <pc:sldMk cId="0" sldId="256"/>
        </pc:sldMkLst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カエルエックス 眞田" userId="7d145aacff56b8c0" providerId="LiveId" clId="{4D32E46B-DC3D-4889-8494-8789D5BBB776}" dt="2023-07-10T02:51:08.899" v="104" actId="478"/>
          <ac:spMkLst>
            <pc:docMk/>
            <pc:sldMk cId="0" sldId="256"/>
            <ac:spMk id="10" creationId="{00000000-0000-0000-0000-000000000000}"/>
          </ac:spMkLst>
        </pc:spChg>
        <pc:spChg chg="add del mod">
          <ac:chgData name="カエルエックス 眞田" userId="7d145aacff56b8c0" providerId="LiveId" clId="{4D32E46B-DC3D-4889-8494-8789D5BBB776}" dt="2023-07-10T06:24:45.137" v="208" actId="478"/>
          <ac:spMkLst>
            <pc:docMk/>
            <pc:sldMk cId="0" sldId="256"/>
            <ac:spMk id="10" creationId="{7050064A-A4B3-BE3B-A5F5-7EA089CEFDF5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0" creationId="{B1E12A20-A41C-85D8-8D0F-FD0AEB948555}"/>
          </ac:spMkLst>
        </pc:spChg>
        <pc:spChg chg="mod">
          <ac:chgData name="カエルエックス 眞田" userId="7d145aacff56b8c0" providerId="LiveId" clId="{4D32E46B-DC3D-4889-8494-8789D5BBB776}" dt="2023-07-10T06:23:34.220" v="192" actId="103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02:57:44.648" v="161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3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4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5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6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7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8" creationId="{00000000-0000-0000-0000-000000000000}"/>
          </ac:spMkLst>
        </pc:spChg>
        <pc:spChg chg="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19" creationId="{00000000-0000-0000-0000-000000000000}"/>
          </ac:spMkLst>
        </pc:spChg>
        <pc:spChg chg="del mod">
          <ac:chgData name="カエルエックス 眞田" userId="7d145aacff56b8c0" providerId="LiveId" clId="{4D32E46B-DC3D-4889-8494-8789D5BBB776}" dt="2023-07-10T06:23:40.984" v="193" actId="478"/>
          <ac:spMkLst>
            <pc:docMk/>
            <pc:sldMk cId="0" sldId="256"/>
            <ac:spMk id="20" creationId="{00000000-0000-0000-0000-000000000000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21" creationId="{62BE473F-16F7-0AB1-72E9-B76CD631BBF4}"/>
          </ac:spMkLst>
        </pc:spChg>
        <pc:spChg chg="add del mod">
          <ac:chgData name="カエルエックス 眞田" userId="7d145aacff56b8c0" providerId="LiveId" clId="{4D32E46B-DC3D-4889-8494-8789D5BBB776}" dt="2023-07-10T02:45:56.203" v="34"/>
          <ac:spMkLst>
            <pc:docMk/>
            <pc:sldMk cId="0" sldId="256"/>
            <ac:spMk id="21" creationId="{D778B61D-D261-3D52-7467-3C3744C05A88}"/>
          </ac:spMkLst>
        </pc:spChg>
        <pc:spChg chg="add del mod">
          <ac:chgData name="カエルエックス 眞田" userId="7d145aacff56b8c0" providerId="LiveId" clId="{4D32E46B-DC3D-4889-8494-8789D5BBB776}" dt="2023-07-10T02:47:50.548" v="53"/>
          <ac:spMkLst>
            <pc:docMk/>
            <pc:sldMk cId="0" sldId="256"/>
            <ac:spMk id="22" creationId="{31D12E01-ABFB-1A2C-B45A-869C38AA343F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22" creationId="{5B3BB1BE-64EE-1385-20A2-A7AFEAFF54F0}"/>
          </ac:spMkLst>
        </pc:spChg>
        <pc:spChg chg="add del mod">
          <ac:chgData name="カエルエックス 眞田" userId="7d145aacff56b8c0" providerId="LiveId" clId="{4D32E46B-DC3D-4889-8494-8789D5BBB776}" dt="2023-07-10T06:26:03.808" v="251" actId="478"/>
          <ac:spMkLst>
            <pc:docMk/>
            <pc:sldMk cId="0" sldId="256"/>
            <ac:spMk id="23" creationId="{845D5C8D-0C68-D263-6174-36F17B3F47B5}"/>
          </ac:spMkLst>
        </pc:spChg>
        <pc:spChg chg="add del mod">
          <ac:chgData name="カエルエックス 眞田" userId="7d145aacff56b8c0" providerId="LiveId" clId="{4D32E46B-DC3D-4889-8494-8789D5BBB776}" dt="2023-07-10T02:46:41.120" v="43"/>
          <ac:spMkLst>
            <pc:docMk/>
            <pc:sldMk cId="0" sldId="256"/>
            <ac:spMk id="23" creationId="{E1B165A7-0AEB-E8FF-5F0F-CA4447C92D20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24" creationId="{2F03E385-B6A8-764F-7A80-F1C549E82F17}"/>
          </ac:spMkLst>
        </pc:spChg>
        <pc:spChg chg="add del mod">
          <ac:chgData name="カエルエックス 眞田" userId="7d145aacff56b8c0" providerId="LiveId" clId="{4D32E46B-DC3D-4889-8494-8789D5BBB776}" dt="2023-07-10T02:47:26.753" v="49"/>
          <ac:spMkLst>
            <pc:docMk/>
            <pc:sldMk cId="0" sldId="256"/>
            <ac:spMk id="24" creationId="{FADB91D4-5538-D92F-AE55-BF5F69EF67C3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25" creationId="{470ADF30-9984-47CE-34F8-6655525F762D}"/>
          </ac:spMkLst>
        </pc:spChg>
        <pc:spChg chg="add del mod">
          <ac:chgData name="カエルエックス 眞田" userId="7d145aacff56b8c0" providerId="LiveId" clId="{4D32E46B-DC3D-4889-8494-8789D5BBB776}" dt="2023-07-10T02:48:27.512" v="63"/>
          <ac:spMkLst>
            <pc:docMk/>
            <pc:sldMk cId="0" sldId="256"/>
            <ac:spMk id="25" creationId="{CA58F4CE-46AA-A953-C2D4-8A852CB7367E}"/>
          </ac:spMkLst>
        </pc:spChg>
        <pc:spChg chg="add mod">
          <ac:chgData name="カエルエックス 眞田" userId="7d145aacff56b8c0" providerId="LiveId" clId="{4D32E46B-DC3D-4889-8494-8789D5BBB776}" dt="2023-07-10T02:55:06.702" v="139" actId="20577"/>
          <ac:spMkLst>
            <pc:docMk/>
            <pc:sldMk cId="0" sldId="256"/>
            <ac:spMk id="26" creationId="{E57626CA-4BFA-34D7-C6C9-4F669BB11771}"/>
          </ac:spMkLst>
        </pc:spChg>
        <pc:spChg chg="add mod">
          <ac:chgData name="カエルエックス 眞田" userId="7d145aacff56b8c0" providerId="LiveId" clId="{4D32E46B-DC3D-4889-8494-8789D5BBB776}" dt="2023-07-10T06:23:08.310" v="185" actId="1036"/>
          <ac:spMkLst>
            <pc:docMk/>
            <pc:sldMk cId="0" sldId="256"/>
            <ac:spMk id="27" creationId="{7985E2E2-0A1F-EC3B-F402-0DE6A039B57B}"/>
          </ac:spMkLst>
        </pc:spChg>
        <pc:spChg chg="add mod">
          <ac:chgData name="カエルエックス 眞田" userId="7d145aacff56b8c0" providerId="LiveId" clId="{4D32E46B-DC3D-4889-8494-8789D5BBB776}" dt="2023-07-10T06:23:16.503" v="187" actId="1036"/>
          <ac:spMkLst>
            <pc:docMk/>
            <pc:sldMk cId="0" sldId="256"/>
            <ac:spMk id="28" creationId="{C5F874A2-4C95-AE89-ADEE-B48B0310E346}"/>
          </ac:spMkLst>
        </pc:spChg>
        <pc:spChg chg="add mod">
          <ac:chgData name="カエルエックス 眞田" userId="7d145aacff56b8c0" providerId="LiveId" clId="{4D32E46B-DC3D-4889-8494-8789D5BBB776}" dt="2023-07-10T06:23:24.669" v="189" actId="1036"/>
          <ac:spMkLst>
            <pc:docMk/>
            <pc:sldMk cId="0" sldId="256"/>
            <ac:spMk id="29" creationId="{0D74737C-0909-D08E-FB02-C05880A74CB1}"/>
          </ac:spMkLst>
        </pc:spChg>
        <pc:spChg chg="add mod">
          <ac:chgData name="カエルエックス 眞田" userId="7d145aacff56b8c0" providerId="LiveId" clId="{4D32E46B-DC3D-4889-8494-8789D5BBB776}" dt="2023-07-10T07:27:54.790" v="429" actId="14100"/>
          <ac:spMkLst>
            <pc:docMk/>
            <pc:sldMk cId="0" sldId="256"/>
            <ac:spMk id="30" creationId="{87255054-AAA6-6EAC-9073-A9A2466ACDE4}"/>
          </ac:spMkLst>
        </pc:spChg>
        <pc:spChg chg="add mod">
          <ac:chgData name="カエルエックス 眞田" userId="7d145aacff56b8c0" providerId="LiveId" clId="{4D32E46B-DC3D-4889-8494-8789D5BBB776}" dt="2023-07-10T07:25:58.828" v="376" actId="14100"/>
          <ac:spMkLst>
            <pc:docMk/>
            <pc:sldMk cId="0" sldId="256"/>
            <ac:spMk id="31" creationId="{78FE8BB1-369C-96F4-68BC-61DE1B4D859E}"/>
          </ac:spMkLst>
        </pc:spChg>
        <pc:spChg chg="add del mod">
          <ac:chgData name="カエルエックス 眞田" userId="7d145aacff56b8c0" providerId="LiveId" clId="{4D32E46B-DC3D-4889-8494-8789D5BBB776}" dt="2023-07-10T02:55:19.852" v="144"/>
          <ac:spMkLst>
            <pc:docMk/>
            <pc:sldMk cId="0" sldId="256"/>
            <ac:spMk id="32" creationId="{68921425-3A07-DD50-EB14-68B0731E9CD2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32" creationId="{C206CB5B-2107-47FC-1527-057913028823}"/>
          </ac:spMkLst>
        </pc:spChg>
        <pc:spChg chg="add mod">
          <ac:chgData name="カエルエックス 眞田" userId="7d145aacff56b8c0" providerId="LiveId" clId="{4D32E46B-DC3D-4889-8494-8789D5BBB776}" dt="2023-07-10T07:26:04.352" v="377" actId="14100"/>
          <ac:spMkLst>
            <pc:docMk/>
            <pc:sldMk cId="0" sldId="256"/>
            <ac:spMk id="33" creationId="{1E4CBA08-1CE5-219E-025E-CE8FE1D328A5}"/>
          </ac:spMkLst>
        </pc:spChg>
        <pc:spChg chg="add mod">
          <ac:chgData name="カエルエックス 眞田" userId="7d145aacff56b8c0" providerId="LiveId" clId="{4D32E46B-DC3D-4889-8494-8789D5BBB776}" dt="2023-07-10T07:27:44.638" v="428" actId="20577"/>
          <ac:spMkLst>
            <pc:docMk/>
            <pc:sldMk cId="0" sldId="256"/>
            <ac:spMk id="34" creationId="{2AFD8D09-0B57-EFCE-E97B-FF448B37E0D3}"/>
          </ac:spMkLst>
        </pc:spChg>
        <pc:spChg chg="add mod">
          <ac:chgData name="カエルエックス 眞田" userId="7d145aacff56b8c0" providerId="LiveId" clId="{4D32E46B-DC3D-4889-8494-8789D5BBB776}" dt="2023-07-10T07:27:39.400" v="427" actId="1036"/>
          <ac:spMkLst>
            <pc:docMk/>
            <pc:sldMk cId="0" sldId="256"/>
            <ac:spMk id="35" creationId="{76E8563F-1191-9192-5002-D4C9DF08CBE5}"/>
          </ac:spMkLst>
        </pc:spChg>
        <pc:spChg chg="add mod">
          <ac:chgData name="カエルエックス 眞田" userId="7d145aacff56b8c0" providerId="LiveId" clId="{4D32E46B-DC3D-4889-8494-8789D5BBB776}" dt="2023-07-10T07:27:26.649" v="416" actId="1035"/>
          <ac:spMkLst>
            <pc:docMk/>
            <pc:sldMk cId="0" sldId="256"/>
            <ac:spMk id="36" creationId="{4D29622B-0ACE-E6D5-D3CE-19E501B8765E}"/>
          </ac:spMkLst>
        </pc:spChg>
        <pc:spChg chg="add mod">
          <ac:chgData name="カエルエックス 眞田" userId="7d145aacff56b8c0" providerId="LiveId" clId="{4D32E46B-DC3D-4889-8494-8789D5BBB776}" dt="2023-07-10T10:19:23.524" v="453" actId="1035"/>
          <ac:spMkLst>
            <pc:docMk/>
            <pc:sldMk cId="0" sldId="256"/>
            <ac:spMk id="37" creationId="{61A1B569-ABCF-08E9-B5C5-593A3161597F}"/>
          </ac:spMkLst>
        </pc:spChg>
        <pc:grpChg chg="mod">
          <ac:chgData name="カエルエックス 眞田" userId="7d145aacff56b8c0" providerId="LiveId" clId="{4D32E46B-DC3D-4889-8494-8789D5BBB776}" dt="2023-07-10T02:51:37.835" v="109" actId="1076"/>
          <ac:grpSpMkLst>
            <pc:docMk/>
            <pc:sldMk cId="0" sldId="256"/>
            <ac:grpSpMk id="3" creationId="{00000000-0000-0000-0000-000000000000}"/>
          </ac:grpSpMkLst>
        </pc:grpChg>
      </pc:sldChg>
      <pc:sldChg chg="new del mod chgLayout">
        <pc:chgData name="カエルエックス 眞田" userId="7d145aacff56b8c0" providerId="LiveId" clId="{4D32E46B-DC3D-4889-8494-8789D5BBB776}" dt="2023-07-10T10:19:30.072" v="454" actId="47"/>
        <pc:sldMkLst>
          <pc:docMk/>
          <pc:sldMk cId="140148168" sldId="257"/>
        </pc:sldMkLst>
      </pc:sldChg>
      <pc:sldChg chg="new del">
        <pc:chgData name="カエルエックス 眞田" userId="7d145aacff56b8c0" providerId="LiveId" clId="{4D32E46B-DC3D-4889-8494-8789D5BBB776}" dt="2023-07-10T10:14:24.734" v="440" actId="680"/>
        <pc:sldMkLst>
          <pc:docMk/>
          <pc:sldMk cId="677525370" sldId="257"/>
        </pc:sldMkLst>
      </pc:sldChg>
      <pc:sldChg chg="add del">
        <pc:chgData name="カエルエックス 眞田" userId="7d145aacff56b8c0" providerId="LiveId" clId="{4D32E46B-DC3D-4889-8494-8789D5BBB776}" dt="2023-07-10T10:14:20.533" v="438"/>
        <pc:sldMkLst>
          <pc:docMk/>
          <pc:sldMk cId="1256929356" sldId="257"/>
        </pc:sldMkLst>
      </pc:sldChg>
      <pc:sldChg chg="modSp add del mod">
        <pc:chgData name="カエルエックス 眞田" userId="7d145aacff56b8c0" providerId="LiveId" clId="{4D32E46B-DC3D-4889-8494-8789D5BBB776}" dt="2023-07-10T10:14:17.579" v="436" actId="47"/>
        <pc:sldMkLst>
          <pc:docMk/>
          <pc:sldMk cId="1536084272" sldId="257"/>
        </pc:sldMkLst>
        <pc:spChg chg="mod">
          <ac:chgData name="カエルエックス 眞田" userId="7d145aacff56b8c0" providerId="LiveId" clId="{4D32E46B-DC3D-4889-8494-8789D5BBB776}" dt="2023-07-10T10:14:05.882" v="435" actId="1076"/>
          <ac:spMkLst>
            <pc:docMk/>
            <pc:sldMk cId="1536084272" sldId="257"/>
            <ac:spMk id="2" creationId="{00000000-0000-0000-0000-000000000000}"/>
          </ac:spMkLst>
        </pc:spChg>
      </pc:sldChg>
      <pc:sldMasterChg chg="addSp delSp mod">
        <pc:chgData name="カエルエックス 眞田" userId="7d145aacff56b8c0" providerId="LiveId" clId="{4D32E46B-DC3D-4889-8494-8789D5BBB776}" dt="2023-07-10T10:19:07.331" v="448" actId="21"/>
        <pc:sldMasterMkLst>
          <pc:docMk/>
          <pc:sldMasterMk cId="0" sldId="2147483648"/>
        </pc:sldMasterMkLst>
        <pc:spChg chg="add del">
          <ac:chgData name="カエルエックス 眞田" userId="7d145aacff56b8c0" providerId="LiveId" clId="{4D32E46B-DC3D-4889-8494-8789D5BBB776}" dt="2023-07-10T10:19:07.331" v="448" actId="21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BDB44-3480-4B1C-924C-8455FB12FDB3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CE981-3E5D-4402-B43A-6B0C2FBB8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66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CE981-3E5D-4402-B43A-6B0C2FBB8F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93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415484"/>
            <a:ext cx="8890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00" b="1" spc="-15" dirty="0" err="1">
                <a:latin typeface="Rounded M+ 1c"/>
                <a:cs typeface="Rounded M+ 1c"/>
              </a:rPr>
              <a:t>自由研究</a:t>
            </a:r>
            <a:endParaRPr sz="1700" dirty="0">
              <a:latin typeface="Rounded M+ 1c"/>
              <a:cs typeface="Rounded M+ 1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7800" y="1244600"/>
            <a:ext cx="7201534" cy="9271000"/>
            <a:chOff x="177800" y="1244600"/>
            <a:chExt cx="7201534" cy="9271000"/>
          </a:xfrm>
        </p:grpSpPr>
        <p:sp>
          <p:nvSpPr>
            <p:cNvPr id="4" name="object 4"/>
            <p:cNvSpPr/>
            <p:nvPr/>
          </p:nvSpPr>
          <p:spPr>
            <a:xfrm>
              <a:off x="184150" y="1250950"/>
              <a:ext cx="7188200" cy="9258300"/>
            </a:xfrm>
            <a:custGeom>
              <a:avLst/>
              <a:gdLst/>
              <a:ahLst/>
              <a:cxnLst/>
              <a:rect l="l" t="t" r="r" b="b"/>
              <a:pathLst>
                <a:path w="7188200" h="9258300">
                  <a:moveTo>
                    <a:pt x="0" y="9137650"/>
                  </a:moveTo>
                  <a:lnTo>
                    <a:pt x="0" y="120650"/>
                  </a:lnTo>
                  <a:lnTo>
                    <a:pt x="0" y="112728"/>
                  </a:lnTo>
                  <a:lnTo>
                    <a:pt x="772" y="104882"/>
                  </a:lnTo>
                  <a:lnTo>
                    <a:pt x="12215" y="67160"/>
                  </a:lnTo>
                  <a:lnTo>
                    <a:pt x="20333" y="53620"/>
                  </a:lnTo>
                  <a:lnTo>
                    <a:pt x="24734" y="47033"/>
                  </a:lnTo>
                  <a:lnTo>
                    <a:pt x="53620" y="20333"/>
                  </a:lnTo>
                  <a:lnTo>
                    <a:pt x="60207" y="15931"/>
                  </a:lnTo>
                  <a:lnTo>
                    <a:pt x="97112" y="2318"/>
                  </a:lnTo>
                  <a:lnTo>
                    <a:pt x="112728" y="0"/>
                  </a:lnTo>
                  <a:lnTo>
                    <a:pt x="120650" y="0"/>
                  </a:lnTo>
                  <a:lnTo>
                    <a:pt x="7067550" y="0"/>
                  </a:lnTo>
                  <a:lnTo>
                    <a:pt x="7075471" y="0"/>
                  </a:lnTo>
                  <a:lnTo>
                    <a:pt x="7083317" y="772"/>
                  </a:lnTo>
                  <a:lnTo>
                    <a:pt x="7091086" y="2318"/>
                  </a:lnTo>
                  <a:lnTo>
                    <a:pt x="7098856" y="3863"/>
                  </a:lnTo>
                  <a:lnTo>
                    <a:pt x="7134578" y="20333"/>
                  </a:lnTo>
                  <a:lnTo>
                    <a:pt x="7141165" y="24734"/>
                  </a:lnTo>
                  <a:lnTo>
                    <a:pt x="7167866" y="53620"/>
                  </a:lnTo>
                  <a:lnTo>
                    <a:pt x="7179015" y="74479"/>
                  </a:lnTo>
                  <a:lnTo>
                    <a:pt x="7182046" y="81798"/>
                  </a:lnTo>
                  <a:lnTo>
                    <a:pt x="7184335" y="89342"/>
                  </a:lnTo>
                  <a:lnTo>
                    <a:pt x="7185880" y="97112"/>
                  </a:lnTo>
                  <a:lnTo>
                    <a:pt x="7187426" y="104882"/>
                  </a:lnTo>
                  <a:lnTo>
                    <a:pt x="7188199" y="112728"/>
                  </a:lnTo>
                  <a:lnTo>
                    <a:pt x="7188200" y="120650"/>
                  </a:lnTo>
                  <a:lnTo>
                    <a:pt x="7188200" y="9137650"/>
                  </a:lnTo>
                  <a:lnTo>
                    <a:pt x="7188199" y="9145572"/>
                  </a:lnTo>
                  <a:lnTo>
                    <a:pt x="7187426" y="9153418"/>
                  </a:lnTo>
                  <a:lnTo>
                    <a:pt x="7185880" y="9161188"/>
                  </a:lnTo>
                  <a:lnTo>
                    <a:pt x="7184335" y="9168957"/>
                  </a:lnTo>
                  <a:lnTo>
                    <a:pt x="7182046" y="9176501"/>
                  </a:lnTo>
                  <a:lnTo>
                    <a:pt x="7179015" y="9183820"/>
                  </a:lnTo>
                  <a:lnTo>
                    <a:pt x="7175983" y="9191139"/>
                  </a:lnTo>
                  <a:lnTo>
                    <a:pt x="7172267" y="9198092"/>
                  </a:lnTo>
                  <a:lnTo>
                    <a:pt x="7167866" y="9204679"/>
                  </a:lnTo>
                  <a:lnTo>
                    <a:pt x="7163465" y="9211266"/>
                  </a:lnTo>
                  <a:lnTo>
                    <a:pt x="7158463" y="9217360"/>
                  </a:lnTo>
                  <a:lnTo>
                    <a:pt x="7152861" y="9222962"/>
                  </a:lnTo>
                  <a:lnTo>
                    <a:pt x="7147259" y="9228564"/>
                  </a:lnTo>
                  <a:lnTo>
                    <a:pt x="7141165" y="9233565"/>
                  </a:lnTo>
                  <a:lnTo>
                    <a:pt x="7134578" y="9237966"/>
                  </a:lnTo>
                  <a:lnTo>
                    <a:pt x="7127992" y="9242367"/>
                  </a:lnTo>
                  <a:lnTo>
                    <a:pt x="7121038" y="9246083"/>
                  </a:lnTo>
                  <a:lnTo>
                    <a:pt x="7113720" y="9249115"/>
                  </a:lnTo>
                  <a:lnTo>
                    <a:pt x="7106401" y="9252147"/>
                  </a:lnTo>
                  <a:lnTo>
                    <a:pt x="7098856" y="9254436"/>
                  </a:lnTo>
                  <a:lnTo>
                    <a:pt x="7091086" y="9255981"/>
                  </a:lnTo>
                  <a:lnTo>
                    <a:pt x="7083317" y="9257527"/>
                  </a:lnTo>
                  <a:lnTo>
                    <a:pt x="7075471" y="9258300"/>
                  </a:lnTo>
                  <a:lnTo>
                    <a:pt x="7067550" y="9258300"/>
                  </a:lnTo>
                  <a:lnTo>
                    <a:pt x="120650" y="9258300"/>
                  </a:lnTo>
                  <a:lnTo>
                    <a:pt x="112728" y="9258300"/>
                  </a:lnTo>
                  <a:lnTo>
                    <a:pt x="104882" y="9257527"/>
                  </a:lnTo>
                  <a:lnTo>
                    <a:pt x="97112" y="9255981"/>
                  </a:lnTo>
                  <a:lnTo>
                    <a:pt x="89342" y="9254436"/>
                  </a:lnTo>
                  <a:lnTo>
                    <a:pt x="53620" y="9237967"/>
                  </a:lnTo>
                  <a:lnTo>
                    <a:pt x="24734" y="9211266"/>
                  </a:lnTo>
                  <a:lnTo>
                    <a:pt x="20333" y="9204679"/>
                  </a:lnTo>
                  <a:lnTo>
                    <a:pt x="15931" y="9198092"/>
                  </a:lnTo>
                  <a:lnTo>
                    <a:pt x="2318" y="9161187"/>
                  </a:lnTo>
                  <a:lnTo>
                    <a:pt x="772" y="9153418"/>
                  </a:lnTo>
                  <a:lnTo>
                    <a:pt x="0" y="9145572"/>
                  </a:lnTo>
                  <a:lnTo>
                    <a:pt x="0" y="91376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7800" y="2184404"/>
              <a:ext cx="7201534" cy="0"/>
            </a:xfrm>
            <a:custGeom>
              <a:avLst/>
              <a:gdLst/>
              <a:ahLst/>
              <a:cxnLst/>
              <a:rect l="l" t="t" r="r" b="b"/>
              <a:pathLst>
                <a:path w="7201534">
                  <a:moveTo>
                    <a:pt x="0" y="0"/>
                  </a:moveTo>
                  <a:lnTo>
                    <a:pt x="720092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7800" y="3098791"/>
              <a:ext cx="7201534" cy="0"/>
            </a:xfrm>
            <a:custGeom>
              <a:avLst/>
              <a:gdLst/>
              <a:ahLst/>
              <a:cxnLst/>
              <a:rect l="l" t="t" r="r" b="b"/>
              <a:pathLst>
                <a:path w="7201534">
                  <a:moveTo>
                    <a:pt x="0" y="0"/>
                  </a:moveTo>
                  <a:lnTo>
                    <a:pt x="720092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7800" y="4317991"/>
              <a:ext cx="7201534" cy="0"/>
            </a:xfrm>
            <a:custGeom>
              <a:avLst/>
              <a:gdLst/>
              <a:ahLst/>
              <a:cxnLst/>
              <a:rect l="l" t="t" r="r" b="b"/>
              <a:pathLst>
                <a:path w="7201534">
                  <a:moveTo>
                    <a:pt x="0" y="0"/>
                  </a:moveTo>
                  <a:lnTo>
                    <a:pt x="720092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7800" y="7150110"/>
              <a:ext cx="7201534" cy="0"/>
            </a:xfrm>
            <a:custGeom>
              <a:avLst/>
              <a:gdLst/>
              <a:ahLst/>
              <a:cxnLst/>
              <a:rect l="l" t="t" r="r" b="b"/>
              <a:pathLst>
                <a:path w="7201534">
                  <a:moveTo>
                    <a:pt x="0" y="0"/>
                  </a:moveTo>
                  <a:lnTo>
                    <a:pt x="720092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7800" y="9601210"/>
              <a:ext cx="7201534" cy="0"/>
            </a:xfrm>
            <a:custGeom>
              <a:avLst/>
              <a:gdLst/>
              <a:ahLst/>
              <a:cxnLst/>
              <a:rect l="l" t="t" r="r" b="b"/>
              <a:pathLst>
                <a:path w="7201534">
                  <a:moveTo>
                    <a:pt x="0" y="0"/>
                  </a:moveTo>
                  <a:lnTo>
                    <a:pt x="720092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55600" y="7282066"/>
            <a:ext cx="464185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5" dirty="0" err="1">
                <a:latin typeface="Rounded M+ 1c"/>
                <a:cs typeface="Rounded M+ 1c"/>
              </a:rPr>
              <a:t>調べて思ったこと・感じたこと・考えたこと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5600" y="9635363"/>
            <a:ext cx="3238500" cy="36804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700" b="1" spc="-10" dirty="0" err="1">
                <a:latin typeface="Rounded M+ 1c"/>
                <a:cs typeface="Rounded M+ 1c"/>
              </a:rPr>
              <a:t>参考にしたもの</a:t>
            </a: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0900" y="318805"/>
            <a:ext cx="228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Rounded M+ 1c"/>
                <a:cs typeface="Rounded M+ 1c"/>
              </a:rPr>
              <a:t>年</a:t>
            </a:r>
            <a:endParaRPr sz="1600" dirty="0">
              <a:latin typeface="Rounded M+ 1c"/>
              <a:cs typeface="Rounded M+ 1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40500" y="318805"/>
            <a:ext cx="228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Rounded M+ 1c"/>
                <a:cs typeface="Rounded M+ 1c"/>
              </a:rPr>
              <a:t>月</a:t>
            </a:r>
            <a:endParaRPr sz="1600" dirty="0">
              <a:latin typeface="Rounded M+ 1c"/>
              <a:cs typeface="Rounded M+ 1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0100" y="318805"/>
            <a:ext cx="228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Rounded M+ 1c"/>
                <a:cs typeface="Rounded M+ 1c"/>
              </a:rPr>
              <a:t>日</a:t>
            </a:r>
            <a:endParaRPr sz="1600" dirty="0">
              <a:latin typeface="Rounded M+ 1c"/>
              <a:cs typeface="Rounded M+ 1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1100" y="791189"/>
            <a:ext cx="2413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latin typeface="Rounded M+ 1c"/>
                <a:cs typeface="Rounded M+ 1c"/>
              </a:rPr>
              <a:t>年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43400" y="791189"/>
            <a:ext cx="2413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latin typeface="Rounded M+ 1c"/>
                <a:cs typeface="Rounded M+ 1c"/>
              </a:rPr>
              <a:t>組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02200" y="791189"/>
            <a:ext cx="4572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00" b="1" spc="-25" dirty="0" err="1">
                <a:latin typeface="Rounded M+ 1c"/>
                <a:cs typeface="Rounded M+ 1c"/>
              </a:rPr>
              <a:t>名前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64122" y="11366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E57626CA-4BFA-34D7-C6C9-4F669BB11771}"/>
              </a:ext>
            </a:extLst>
          </p:cNvPr>
          <p:cNvSpPr txBox="1"/>
          <p:nvPr/>
        </p:nvSpPr>
        <p:spPr>
          <a:xfrm>
            <a:off x="389468" y="1338124"/>
            <a:ext cx="3479800" cy="36804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830"/>
              </a:spcBef>
            </a:pPr>
            <a:r>
              <a:rPr sz="1700" b="1" spc="-15" dirty="0" err="1">
                <a:latin typeface="Rounded M+ 1c"/>
                <a:cs typeface="Rounded M+ 1c"/>
              </a:rPr>
              <a:t>タイトル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7985E2E2-0A1F-EC3B-F402-0DE6A039B57B}"/>
              </a:ext>
            </a:extLst>
          </p:cNvPr>
          <p:cNvSpPr txBox="1"/>
          <p:nvPr/>
        </p:nvSpPr>
        <p:spPr>
          <a:xfrm>
            <a:off x="395171" y="2235451"/>
            <a:ext cx="3479800" cy="36804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ja-JP" altLang="en-US" sz="1700" b="1" spc="-10" dirty="0">
                <a:latin typeface="Rounded M+ 1c"/>
                <a:cs typeface="Rounded M+ 1c"/>
              </a:rPr>
              <a:t>調べたいこと</a:t>
            </a:r>
            <a:endParaRPr lang="ja-JP" altLang="en-US" sz="2000" dirty="0">
              <a:latin typeface="Rounded M+ 1c"/>
              <a:cs typeface="Rounded M+ 1c"/>
            </a:endParaRPr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C5F874A2-4C95-AE89-ADEE-B48B0310E346}"/>
              </a:ext>
            </a:extLst>
          </p:cNvPr>
          <p:cNvSpPr txBox="1"/>
          <p:nvPr/>
        </p:nvSpPr>
        <p:spPr>
          <a:xfrm>
            <a:off x="395170" y="3149851"/>
            <a:ext cx="3764079" cy="36804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ja-JP" altLang="en-US" sz="1700" b="1" dirty="0">
                <a:latin typeface="Rounded M+ 1c"/>
                <a:cs typeface="Rounded M+ 1c"/>
              </a:rPr>
              <a:t>調べようと思った理由（きっかけ</a:t>
            </a:r>
            <a:r>
              <a:rPr lang="ja-JP" altLang="en-US" sz="1700" b="1" spc="-50" dirty="0">
                <a:latin typeface="Rounded M+ 1c"/>
                <a:cs typeface="Rounded M+ 1c"/>
              </a:rPr>
              <a:t>）</a:t>
            </a:r>
            <a:endParaRPr lang="ja-JP" altLang="en-US" sz="1700" dirty="0">
              <a:latin typeface="Rounded M+ 1c"/>
              <a:cs typeface="Rounded M+ 1c"/>
            </a:endParaRPr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0D74737C-0909-D08E-FB02-C05880A74CB1}"/>
              </a:ext>
            </a:extLst>
          </p:cNvPr>
          <p:cNvSpPr txBox="1"/>
          <p:nvPr/>
        </p:nvSpPr>
        <p:spPr>
          <a:xfrm>
            <a:off x="404283" y="4445251"/>
            <a:ext cx="3479800" cy="36804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ja-JP" altLang="en-US" sz="1700" b="1" spc="-10" dirty="0">
                <a:latin typeface="Rounded M+ 1c"/>
                <a:cs typeface="Rounded M+ 1c"/>
              </a:rPr>
              <a:t>調べてわかったこと</a:t>
            </a: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87255054-AAA6-6EAC-9073-A9A2466ACDE4}"/>
              </a:ext>
            </a:extLst>
          </p:cNvPr>
          <p:cNvSpPr txBox="1"/>
          <p:nvPr/>
        </p:nvSpPr>
        <p:spPr>
          <a:xfrm>
            <a:off x="499533" y="10057805"/>
            <a:ext cx="665056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★ここに文字を入力してね</a:t>
            </a: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78FE8BB1-369C-96F4-68BC-61DE1B4D859E}"/>
              </a:ext>
            </a:extLst>
          </p:cNvPr>
          <p:cNvSpPr txBox="1"/>
          <p:nvPr/>
        </p:nvSpPr>
        <p:spPr>
          <a:xfrm>
            <a:off x="512255" y="1745671"/>
            <a:ext cx="65425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★ここに文字を入力してね</a:t>
            </a: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1E4CBA08-1CE5-219E-025E-CE8FE1D328A5}"/>
              </a:ext>
            </a:extLst>
          </p:cNvPr>
          <p:cNvSpPr txBox="1"/>
          <p:nvPr/>
        </p:nvSpPr>
        <p:spPr>
          <a:xfrm>
            <a:off x="512255" y="2688718"/>
            <a:ext cx="66949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★ここに文字を入力してね</a:t>
            </a: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34" name="object 11">
            <a:extLst>
              <a:ext uri="{FF2B5EF4-FFF2-40B4-BE49-F238E27FC236}">
                <a16:creationId xmlns:a16="http://schemas.microsoft.com/office/drawing/2014/main" id="{2AFD8D09-0B57-EFCE-E97B-FF448B37E0D3}"/>
              </a:ext>
            </a:extLst>
          </p:cNvPr>
          <p:cNvSpPr txBox="1"/>
          <p:nvPr/>
        </p:nvSpPr>
        <p:spPr>
          <a:xfrm>
            <a:off x="527050" y="3594220"/>
            <a:ext cx="6671734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</a:t>
            </a:r>
            <a:r>
              <a:rPr sz="2000" b="1" spc="-5" dirty="0" err="1">
                <a:latin typeface="Rounded M+ 1c"/>
                <a:cs typeface="Rounded M+ 1c"/>
              </a:rPr>
              <a:t>ここに文字を入力してね</a:t>
            </a: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76E8563F-1191-9192-5002-D4C9DF08CBE5}"/>
              </a:ext>
            </a:extLst>
          </p:cNvPr>
          <p:cNvSpPr txBox="1"/>
          <p:nvPr/>
        </p:nvSpPr>
        <p:spPr>
          <a:xfrm>
            <a:off x="512255" y="4847168"/>
            <a:ext cx="6542595" cy="2244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</a:t>
            </a:r>
            <a:r>
              <a:rPr sz="2000" b="1" spc="-5" dirty="0" err="1">
                <a:latin typeface="Rounded M+ 1c"/>
                <a:cs typeface="Rounded M+ 1c"/>
              </a:rPr>
              <a:t>ここに文字を入力してね</a:t>
            </a: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sz="2000" dirty="0">
              <a:latin typeface="Rounded M+ 1c"/>
              <a:cs typeface="Rounded M+ 1c"/>
            </a:endParaRPr>
          </a:p>
        </p:txBody>
      </p:sp>
      <p:sp>
        <p:nvSpPr>
          <p:cNvPr id="36" name="object 11">
            <a:extLst>
              <a:ext uri="{FF2B5EF4-FFF2-40B4-BE49-F238E27FC236}">
                <a16:creationId xmlns:a16="http://schemas.microsoft.com/office/drawing/2014/main" id="{4D29622B-0ACE-E6D5-D3CE-19E501B8765E}"/>
              </a:ext>
            </a:extLst>
          </p:cNvPr>
          <p:cNvSpPr txBox="1"/>
          <p:nvPr/>
        </p:nvSpPr>
        <p:spPr>
          <a:xfrm>
            <a:off x="499533" y="7632700"/>
            <a:ext cx="6671734" cy="192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r>
              <a:rPr sz="2000" b="1" spc="-5" dirty="0">
                <a:latin typeface="Rounded M+ 1c"/>
                <a:cs typeface="Rounded M+ 1c"/>
              </a:rPr>
              <a:t>★</a:t>
            </a:r>
            <a:r>
              <a:rPr sz="2000" b="1" spc="-5" dirty="0" err="1">
                <a:latin typeface="Rounded M+ 1c"/>
                <a:cs typeface="Rounded M+ 1c"/>
              </a:rPr>
              <a:t>ここに文字を入力してね</a:t>
            </a: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97865" algn="l"/>
                <a:tab pos="1993264" algn="l"/>
                <a:tab pos="3256915" algn="l"/>
              </a:tabLst>
            </a:pPr>
            <a:endParaRPr lang="en-US" sz="2000" b="1" spc="-5" dirty="0">
              <a:latin typeface="Rounded M+ 1c"/>
              <a:cs typeface="Rounded M+ 1c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62BE473F-16F7-0AB1-72E9-B76CD631BBF4}"/>
              </a:ext>
            </a:extLst>
          </p:cNvPr>
          <p:cNvSpPr txBox="1"/>
          <p:nvPr/>
        </p:nvSpPr>
        <p:spPr>
          <a:xfrm>
            <a:off x="3441700" y="791189"/>
            <a:ext cx="2413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ja-JP" altLang="en-US" sz="1800" dirty="0">
                <a:latin typeface="Rounded M+ 1c"/>
                <a:cs typeface="Rounded M+ 1c"/>
              </a:rPr>
              <a:t>〇</a:t>
            </a: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5B3BB1BE-64EE-1385-20A2-A7AFEAFF54F0}"/>
              </a:ext>
            </a:extLst>
          </p:cNvPr>
          <p:cNvSpPr txBox="1"/>
          <p:nvPr/>
        </p:nvSpPr>
        <p:spPr>
          <a:xfrm>
            <a:off x="4064000" y="791189"/>
            <a:ext cx="2413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ja-JP" altLang="en-US" sz="1800" dirty="0">
                <a:latin typeface="Rounded M+ 1c"/>
                <a:cs typeface="Rounded M+ 1c"/>
              </a:rPr>
              <a:t>〇</a:t>
            </a: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2F03E385-B6A8-764F-7A80-F1C549E82F17}"/>
              </a:ext>
            </a:extLst>
          </p:cNvPr>
          <p:cNvSpPr txBox="1"/>
          <p:nvPr/>
        </p:nvSpPr>
        <p:spPr>
          <a:xfrm>
            <a:off x="5473700" y="788075"/>
            <a:ext cx="173355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1700" dirty="0">
                <a:latin typeface="Rounded M+ 1c"/>
                <a:cs typeface="Rounded M+ 1c"/>
              </a:rPr>
              <a:t>★名前を入れてね</a:t>
            </a:r>
            <a:endParaRPr sz="1700" dirty="0">
              <a:latin typeface="Rounded M+ 1c"/>
              <a:cs typeface="Rounded M+ 1c"/>
            </a:endParaRPr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470ADF30-9984-47CE-34F8-6655525F762D}"/>
              </a:ext>
            </a:extLst>
          </p:cNvPr>
          <p:cNvSpPr txBox="1"/>
          <p:nvPr/>
        </p:nvSpPr>
        <p:spPr>
          <a:xfrm>
            <a:off x="5035550" y="317970"/>
            <a:ext cx="8890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600" dirty="0">
                <a:latin typeface="Rounded M+ 1c"/>
                <a:cs typeface="Rounded M+ 1c"/>
              </a:rPr>
              <a:t>〇〇〇〇</a:t>
            </a:r>
            <a:endParaRPr sz="1600" dirty="0">
              <a:latin typeface="Rounded M+ 1c"/>
              <a:cs typeface="Rounded M+ 1c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C206CB5B-2107-47FC-1527-057913028823}"/>
              </a:ext>
            </a:extLst>
          </p:cNvPr>
          <p:cNvSpPr txBox="1"/>
          <p:nvPr/>
        </p:nvSpPr>
        <p:spPr>
          <a:xfrm>
            <a:off x="6269567" y="317970"/>
            <a:ext cx="2603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ja-JP" altLang="en-US" sz="1600" dirty="0">
                <a:latin typeface="Rounded M+ 1c"/>
                <a:cs typeface="Rounded M+ 1c"/>
              </a:rPr>
              <a:t>〇</a:t>
            </a:r>
            <a:endParaRPr sz="1600" dirty="0">
              <a:latin typeface="Rounded M+ 1c"/>
              <a:cs typeface="Rounded M+ 1c"/>
            </a:endParaRPr>
          </a:p>
        </p:txBody>
      </p:sp>
      <p:sp>
        <p:nvSpPr>
          <p:cNvPr id="37" name="object 13">
            <a:extLst>
              <a:ext uri="{FF2B5EF4-FFF2-40B4-BE49-F238E27FC236}">
                <a16:creationId xmlns:a16="http://schemas.microsoft.com/office/drawing/2014/main" id="{61A1B569-ABCF-08E9-B5C5-593A3161597F}"/>
              </a:ext>
            </a:extLst>
          </p:cNvPr>
          <p:cNvSpPr txBox="1"/>
          <p:nvPr/>
        </p:nvSpPr>
        <p:spPr>
          <a:xfrm>
            <a:off x="6874934" y="317969"/>
            <a:ext cx="2603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ja-JP" altLang="en-US" sz="1600" dirty="0">
                <a:latin typeface="Rounded M+ 1c"/>
                <a:cs typeface="Rounded M+ 1c"/>
              </a:rPr>
              <a:t>〇</a:t>
            </a:r>
          </a:p>
        </p:txBody>
      </p:sp>
      <p:sp>
        <p:nvSpPr>
          <p:cNvPr id="10" name="bg object 16">
            <a:extLst>
              <a:ext uri="{FF2B5EF4-FFF2-40B4-BE49-F238E27FC236}">
                <a16:creationId xmlns:a16="http://schemas.microsoft.com/office/drawing/2014/main" id="{B1E12A20-A41C-85D8-8D0F-FD0AEB948555}"/>
              </a:ext>
            </a:extLst>
          </p:cNvPr>
          <p:cNvSpPr/>
          <p:nvPr/>
        </p:nvSpPr>
        <p:spPr>
          <a:xfrm>
            <a:off x="184150" y="317500"/>
            <a:ext cx="1460500" cy="469900"/>
          </a:xfrm>
          <a:custGeom>
            <a:avLst/>
            <a:gdLst/>
            <a:ahLst/>
            <a:cxnLst/>
            <a:rect l="l" t="t" r="r" b="b"/>
            <a:pathLst>
              <a:path w="1460500" h="469900">
                <a:moveTo>
                  <a:pt x="0" y="412750"/>
                </a:moveTo>
                <a:lnTo>
                  <a:pt x="0" y="57150"/>
                </a:lnTo>
                <a:lnTo>
                  <a:pt x="0" y="53397"/>
                </a:lnTo>
                <a:lnTo>
                  <a:pt x="366" y="49681"/>
                </a:lnTo>
                <a:lnTo>
                  <a:pt x="16738" y="16738"/>
                </a:lnTo>
                <a:lnTo>
                  <a:pt x="19392" y="14085"/>
                </a:lnTo>
                <a:lnTo>
                  <a:pt x="53397" y="0"/>
                </a:lnTo>
                <a:lnTo>
                  <a:pt x="57150" y="0"/>
                </a:lnTo>
                <a:lnTo>
                  <a:pt x="1403350" y="0"/>
                </a:lnTo>
                <a:lnTo>
                  <a:pt x="1407102" y="0"/>
                </a:lnTo>
                <a:lnTo>
                  <a:pt x="1410818" y="366"/>
                </a:lnTo>
                <a:lnTo>
                  <a:pt x="1435100" y="9631"/>
                </a:lnTo>
                <a:lnTo>
                  <a:pt x="1438220" y="11716"/>
                </a:lnTo>
                <a:lnTo>
                  <a:pt x="1459401" y="46000"/>
                </a:lnTo>
                <a:lnTo>
                  <a:pt x="1460133" y="49681"/>
                </a:lnTo>
                <a:lnTo>
                  <a:pt x="1460500" y="53397"/>
                </a:lnTo>
                <a:lnTo>
                  <a:pt x="1460500" y="57150"/>
                </a:lnTo>
                <a:lnTo>
                  <a:pt x="1460500" y="412750"/>
                </a:lnTo>
                <a:lnTo>
                  <a:pt x="1460500" y="416502"/>
                </a:lnTo>
                <a:lnTo>
                  <a:pt x="1460133" y="420218"/>
                </a:lnTo>
                <a:lnTo>
                  <a:pt x="1459401" y="423899"/>
                </a:lnTo>
                <a:lnTo>
                  <a:pt x="1458669" y="427579"/>
                </a:lnTo>
                <a:lnTo>
                  <a:pt x="1457585" y="431153"/>
                </a:lnTo>
                <a:lnTo>
                  <a:pt x="1456149" y="434620"/>
                </a:lnTo>
                <a:lnTo>
                  <a:pt x="1454713" y="438087"/>
                </a:lnTo>
                <a:lnTo>
                  <a:pt x="1425220" y="465549"/>
                </a:lnTo>
                <a:lnTo>
                  <a:pt x="1403350" y="469900"/>
                </a:lnTo>
                <a:lnTo>
                  <a:pt x="57150" y="469900"/>
                </a:lnTo>
                <a:lnTo>
                  <a:pt x="19392" y="455814"/>
                </a:lnTo>
                <a:lnTo>
                  <a:pt x="4350" y="434620"/>
                </a:lnTo>
                <a:lnTo>
                  <a:pt x="2914" y="431153"/>
                </a:lnTo>
                <a:lnTo>
                  <a:pt x="1830" y="427579"/>
                </a:lnTo>
                <a:lnTo>
                  <a:pt x="1098" y="423899"/>
                </a:lnTo>
                <a:lnTo>
                  <a:pt x="366" y="420218"/>
                </a:lnTo>
                <a:lnTo>
                  <a:pt x="0" y="416502"/>
                </a:lnTo>
                <a:lnTo>
                  <a:pt x="0" y="4127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49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Rounded M+ 1c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カエルエックス 眞田</cp:lastModifiedBy>
  <cp:revision>1</cp:revision>
  <dcterms:created xsi:type="dcterms:W3CDTF">2023-07-07T06:45:00Z</dcterms:created>
  <dcterms:modified xsi:type="dcterms:W3CDTF">2023-07-10T10:19:33Z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Adobe XD</vt:lpwstr>
  </property>
</Properties>
</file>